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3e244dec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3e244dec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3e244dec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3e244dec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3e244dec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3e244dec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3e244dec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3e244dec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3e244dec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3e244dec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3e244dec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3e244dec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3e244dec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3e244dec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3e244dec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3e244dec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3e244dec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3e244dec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3e244dec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3e244dec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3e244dec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3e244dec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3e244dec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3e244dec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3e244dec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3e244dec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2048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Peshkov Alexey, Maksunova Ekaterina, TImofeev Marat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Hardware architecture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Link components to processor</a:t>
            </a:r>
            <a:endParaRPr b="1"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7014"/>
            <a:ext cx="9144003" cy="280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Software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225225"/>
            <a:ext cx="2826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Place tiles</a:t>
            </a:r>
            <a:endParaRPr b="1"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place a random tile on a random empty space</a:t>
            </a:r>
            <a:endParaRPr sz="20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138" y="1060737"/>
            <a:ext cx="2440851" cy="31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351" y="1106188"/>
            <a:ext cx="2395476" cy="303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3"/>
          <p:cNvCxnSpPr/>
          <p:nvPr/>
        </p:nvCxnSpPr>
        <p:spPr>
          <a:xfrm>
            <a:off x="5872525" y="2711075"/>
            <a:ext cx="429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Software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413700" y="1225225"/>
            <a:ext cx="8418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B</a:t>
            </a:r>
            <a:r>
              <a:rPr b="1" lang="ru" sz="2000"/>
              <a:t>oard </a:t>
            </a:r>
            <a:r>
              <a:rPr b="1" lang="ru" sz="2000"/>
              <a:t>evaluation</a:t>
            </a:r>
            <a:endParaRPr b="1"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is biggest tiles in corner?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amount of empty tiles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amount of possible merges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smoothness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monotonicity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Software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M</a:t>
            </a:r>
            <a:r>
              <a:rPr b="1" lang="ru" sz="2000"/>
              <a:t>ove tiles</a:t>
            </a:r>
            <a:endParaRPr b="1"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No code</a:t>
            </a:r>
            <a:r>
              <a:rPr lang="ru" sz="2000"/>
              <a:t> optimizations like transpose/mirror to maximize performance.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If move is invalid (no tiles were moved), the new tile will not be placed.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Software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225225"/>
            <a:ext cx="3755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M</a:t>
            </a:r>
            <a:r>
              <a:rPr b="1" lang="ru" sz="2000"/>
              <a:t>ain game cycle</a:t>
            </a:r>
            <a:endParaRPr b="1"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check if game is already over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check current game mode (AI or human)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make a move</a:t>
            </a:r>
            <a:r>
              <a:rPr lang="ru" sz="2000"/>
              <a:t>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repeat</a:t>
            </a:r>
            <a:endParaRPr sz="2000"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3325" y="471875"/>
            <a:ext cx="4059525" cy="41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Project Goals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570250" y="1637150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ru" sz="2300"/>
              <a:t>C</a:t>
            </a:r>
            <a:r>
              <a:rPr lang="ru" sz="2300"/>
              <a:t>reate a 2048 game.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ru" sz="2300"/>
              <a:t>Create an AI to play it.</a:t>
            </a:r>
            <a:endParaRPr sz="23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825" y="726013"/>
            <a:ext cx="3691475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Game mechanics summary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4704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4x4 playing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Movement logic: combine equal tiles, spawn new 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Win condition: tile with value 2048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Loss condition: no possible moves</a:t>
            </a:r>
            <a:endParaRPr/>
          </a:p>
        </p:txBody>
      </p:sp>
      <p:pic>
        <p:nvPicPr>
          <p:cNvPr descr="a game called 2048 has a score of 160 points (источник: Tenor)"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350" y="762050"/>
            <a:ext cx="3678499" cy="36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Unique Twist - Not Just a Game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We implemented two game modes: Ai and human. You can switch between them during the game!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8" y="1942425"/>
            <a:ext cx="8441923" cy="3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Hardware architecture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Helpers</a:t>
            </a:r>
            <a:endParaRPr b="1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44054"/>
            <a:ext cx="4260301" cy="223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65962"/>
            <a:ext cx="4260300" cy="13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Hardware architecture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149" y="525150"/>
            <a:ext cx="3876850" cy="43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0" l="0" r="16163" t="0"/>
          <a:stretch/>
        </p:blipFill>
        <p:spPr>
          <a:xfrm>
            <a:off x="2217675" y="1195175"/>
            <a:ext cx="2988926" cy="328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11975"/>
            <a:ext cx="22488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N</a:t>
            </a:r>
            <a:r>
              <a:rPr b="1" lang="ru"/>
              <a:t>umber picker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Hardware architecture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Game over check</a:t>
            </a:r>
            <a:endParaRPr b="1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874" y="838237"/>
            <a:ext cx="4753277" cy="41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Hardware architecture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G</a:t>
            </a:r>
            <a:r>
              <a:rPr b="1" lang="ru"/>
              <a:t>ame field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Buttons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Game mode selector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Status of the game</a:t>
            </a:r>
            <a:endParaRPr b="1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550" y="0"/>
            <a:ext cx="4089451" cy="4936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Hardware architecture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Registers for matrix</a:t>
            </a:r>
            <a:endParaRPr b="1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396100"/>
            <a:ext cx="4095700" cy="435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